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8"/>
    <p:sldId id="302" r:id="rId49"/>
    <p:sldId id="304" r:id="rId50"/>
    <p:sldId id="305" r:id="rId51"/>
    <p:sldId id="306" r:id="rId52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1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27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05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86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3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0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38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87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47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97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8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5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3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1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94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A8A4E7E-EC8C-4644-AAD8-A85B74E369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23A6EE9-E95B-4971-A197-3116DB97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50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B9E2-B144-09E9-2487-C917CC416F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2026 Student Laureates</a:t>
            </a:r>
            <a:br>
              <a:rPr lang="en-US" dirty="0"/>
            </a:br>
            <a:r>
              <a:rPr lang="en-US" dirty="0"/>
              <a:t>Lincoln Academy of Illinois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781CB-52AF-B3CB-790A-865B78445F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October 24, 2026</a:t>
            </a:r>
          </a:p>
          <a:p>
            <a:r>
              <a:rPr lang="en-US" dirty="0"/>
              <a:t>Springfield, IL</a:t>
            </a:r>
          </a:p>
        </p:txBody>
      </p:sp>
    </p:spTree>
    <p:extLst>
      <p:ext uri="{BB962C8B-B14F-4D97-AF65-F5344CB8AC3E}">
        <p14:creationId xmlns:p14="http://schemas.microsoft.com/office/powerpoint/2010/main" val="203393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">
            <a:extLst>
              <a:ext uri="{FF2B5EF4-FFF2-40B4-BE49-F238E27FC236}">
                <a16:creationId xmlns:a16="http://schemas.microsoft.com/office/drawing/2014/main" id="{ADD4AB92-2BFD-2FBB-FDEB-B9F30E6EE9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7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">
            <a:extLst>
              <a:ext uri="{FF2B5EF4-FFF2-40B4-BE49-F238E27FC236}">
                <a16:creationId xmlns:a16="http://schemas.microsoft.com/office/drawing/2014/main" id="{8C4D74D2-FC23-A383-A6AB-30B68B2741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68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">
            <a:extLst>
              <a:ext uri="{FF2B5EF4-FFF2-40B4-BE49-F238E27FC236}">
                <a16:creationId xmlns:a16="http://schemas.microsoft.com/office/drawing/2014/main" id="{693CE8AE-572F-3C37-1F1C-6E7EEEFA1A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2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">
            <a:extLst>
              <a:ext uri="{FF2B5EF4-FFF2-40B4-BE49-F238E27FC236}">
                <a16:creationId xmlns:a16="http://schemas.microsoft.com/office/drawing/2014/main" id="{5F3BF61A-60FE-88A3-A6BE-43FC7625D5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6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5">
            <a:extLst>
              <a:ext uri="{FF2B5EF4-FFF2-40B4-BE49-F238E27FC236}">
                <a16:creationId xmlns:a16="http://schemas.microsoft.com/office/drawing/2014/main" id="{5E033050-100F-F71C-7095-8E7A012EFB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6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6">
            <a:extLst>
              <a:ext uri="{FF2B5EF4-FFF2-40B4-BE49-F238E27FC236}">
                <a16:creationId xmlns:a16="http://schemas.microsoft.com/office/drawing/2014/main" id="{8C20AFB3-AE74-356B-E170-260BAC5F05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5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7">
            <a:extLst>
              <a:ext uri="{FF2B5EF4-FFF2-40B4-BE49-F238E27FC236}">
                <a16:creationId xmlns:a16="http://schemas.microsoft.com/office/drawing/2014/main" id="{234E5D68-F65F-2B24-65CA-2B2F42EED7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5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8">
            <a:extLst>
              <a:ext uri="{FF2B5EF4-FFF2-40B4-BE49-F238E27FC236}">
                <a16:creationId xmlns:a16="http://schemas.microsoft.com/office/drawing/2014/main" id="{D0E4DE3A-2B9B-1D8F-8A94-3A2D87C949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40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9">
            <a:extLst>
              <a:ext uri="{FF2B5EF4-FFF2-40B4-BE49-F238E27FC236}">
                <a16:creationId xmlns:a16="http://schemas.microsoft.com/office/drawing/2014/main" id="{AC9E4EAC-B7F8-28E3-1A78-B2D37546AD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03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0">
            <a:extLst>
              <a:ext uri="{FF2B5EF4-FFF2-40B4-BE49-F238E27FC236}">
                <a16:creationId xmlns:a16="http://schemas.microsoft.com/office/drawing/2014/main" id="{0797C385-A1FF-4D15-5FC9-722C734EBC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63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1">
            <a:extLst>
              <a:ext uri="{FF2B5EF4-FFF2-40B4-BE49-F238E27FC236}">
                <a16:creationId xmlns:a16="http://schemas.microsoft.com/office/drawing/2014/main" id="{FF1F2214-EB82-0028-98AE-5A44F651DA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4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2">
            <a:extLst>
              <a:ext uri="{FF2B5EF4-FFF2-40B4-BE49-F238E27FC236}">
                <a16:creationId xmlns:a16="http://schemas.microsoft.com/office/drawing/2014/main" id="{2146ED7C-8343-0DBA-FC21-60CC4302A0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73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3">
            <a:extLst>
              <a:ext uri="{FF2B5EF4-FFF2-40B4-BE49-F238E27FC236}">
                <a16:creationId xmlns:a16="http://schemas.microsoft.com/office/drawing/2014/main" id="{7A7DD781-8D6B-14D4-FB2B-64C3CA2EA5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0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4">
            <a:extLst>
              <a:ext uri="{FF2B5EF4-FFF2-40B4-BE49-F238E27FC236}">
                <a16:creationId xmlns:a16="http://schemas.microsoft.com/office/drawing/2014/main" id="{DF0BEAC6-2820-C9BE-D629-3E01524355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5">
            <a:extLst>
              <a:ext uri="{FF2B5EF4-FFF2-40B4-BE49-F238E27FC236}">
                <a16:creationId xmlns:a16="http://schemas.microsoft.com/office/drawing/2014/main" id="{EB86EC53-E2B8-9B7A-3C90-79F99F27C2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9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6">
            <a:extLst>
              <a:ext uri="{FF2B5EF4-FFF2-40B4-BE49-F238E27FC236}">
                <a16:creationId xmlns:a16="http://schemas.microsoft.com/office/drawing/2014/main" id="{F33F6BA9-0594-3DFF-70D4-AB44ADB5BF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0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7">
            <a:extLst>
              <a:ext uri="{FF2B5EF4-FFF2-40B4-BE49-F238E27FC236}">
                <a16:creationId xmlns:a16="http://schemas.microsoft.com/office/drawing/2014/main" id="{4E486277-3875-3185-5C54-0BE75AF247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8">
            <a:extLst>
              <a:ext uri="{FF2B5EF4-FFF2-40B4-BE49-F238E27FC236}">
                <a16:creationId xmlns:a16="http://schemas.microsoft.com/office/drawing/2014/main" id="{60CC6C20-8745-D446-B655-C261AAC59B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4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19">
            <a:extLst>
              <a:ext uri="{FF2B5EF4-FFF2-40B4-BE49-F238E27FC236}">
                <a16:creationId xmlns:a16="http://schemas.microsoft.com/office/drawing/2014/main" id="{04FFFAB9-D75E-FB1D-A797-2A6AE125F7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1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0">
            <a:extLst>
              <a:ext uri="{FF2B5EF4-FFF2-40B4-BE49-F238E27FC236}">
                <a16:creationId xmlns:a16="http://schemas.microsoft.com/office/drawing/2014/main" id="{455989DC-4A8E-8903-984F-449D52D59A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7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1">
            <a:extLst>
              <a:ext uri="{FF2B5EF4-FFF2-40B4-BE49-F238E27FC236}">
                <a16:creationId xmlns:a16="http://schemas.microsoft.com/office/drawing/2014/main" id="{997C5FEA-F91B-61F0-E70E-64E05E370F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10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2">
            <a:extLst>
              <a:ext uri="{FF2B5EF4-FFF2-40B4-BE49-F238E27FC236}">
                <a16:creationId xmlns:a16="http://schemas.microsoft.com/office/drawing/2014/main" id="{E5825D56-13E2-C51B-51A8-0E8428EA89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39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3">
            <a:extLst>
              <a:ext uri="{FF2B5EF4-FFF2-40B4-BE49-F238E27FC236}">
                <a16:creationId xmlns:a16="http://schemas.microsoft.com/office/drawing/2014/main" id="{C2BBDD92-0AF6-11A9-4250-9C67AE6094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7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4">
            <a:extLst>
              <a:ext uri="{FF2B5EF4-FFF2-40B4-BE49-F238E27FC236}">
                <a16:creationId xmlns:a16="http://schemas.microsoft.com/office/drawing/2014/main" id="{F176DC57-5525-4192-DD8B-332751E37E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1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5">
            <a:extLst>
              <a:ext uri="{FF2B5EF4-FFF2-40B4-BE49-F238E27FC236}">
                <a16:creationId xmlns:a16="http://schemas.microsoft.com/office/drawing/2014/main" id="{61ED9BA4-935F-92ED-7082-186C18FBCE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1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6">
            <a:extLst>
              <a:ext uri="{FF2B5EF4-FFF2-40B4-BE49-F238E27FC236}">
                <a16:creationId xmlns:a16="http://schemas.microsoft.com/office/drawing/2014/main" id="{F06D479C-7AEC-7FB9-6A54-FBA9A5BB0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83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7">
            <a:extLst>
              <a:ext uri="{FF2B5EF4-FFF2-40B4-BE49-F238E27FC236}">
                <a16:creationId xmlns:a16="http://schemas.microsoft.com/office/drawing/2014/main" id="{1BE6E0BB-4D14-ED47-515B-E69EF86E71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8">
            <a:extLst>
              <a:ext uri="{FF2B5EF4-FFF2-40B4-BE49-F238E27FC236}">
                <a16:creationId xmlns:a16="http://schemas.microsoft.com/office/drawing/2014/main" id="{18E53CE7-8BAA-4AD3-71A3-C2CD6DE6FB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81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29">
            <a:extLst>
              <a:ext uri="{FF2B5EF4-FFF2-40B4-BE49-F238E27FC236}">
                <a16:creationId xmlns:a16="http://schemas.microsoft.com/office/drawing/2014/main" id="{340B2733-8FA4-EB11-4A72-1BC1CD9C91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7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0">
            <a:extLst>
              <a:ext uri="{FF2B5EF4-FFF2-40B4-BE49-F238E27FC236}">
                <a16:creationId xmlns:a16="http://schemas.microsoft.com/office/drawing/2014/main" id="{65D26F5F-276E-EF94-9D6A-7D0955EAB3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8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1">
            <a:extLst>
              <a:ext uri="{FF2B5EF4-FFF2-40B4-BE49-F238E27FC236}">
                <a16:creationId xmlns:a16="http://schemas.microsoft.com/office/drawing/2014/main" id="{5975CDCD-6C16-C50E-CDF9-26600E7489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36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3">
            <a:extLst>
              <a:ext uri="{FF2B5EF4-FFF2-40B4-BE49-F238E27FC236}">
                <a16:creationId xmlns:a16="http://schemas.microsoft.com/office/drawing/2014/main" id="{E03F088E-1AE1-575F-DC2F-56D9158BD6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2">
            <a:extLst>
              <a:ext uri="{FF2B5EF4-FFF2-40B4-BE49-F238E27FC236}">
                <a16:creationId xmlns:a16="http://schemas.microsoft.com/office/drawing/2014/main" id="{5C602CA0-E837-AEC1-E9E7-63B8DE3206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15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4">
            <a:extLst>
              <a:ext uri="{FF2B5EF4-FFF2-40B4-BE49-F238E27FC236}">
                <a16:creationId xmlns:a16="http://schemas.microsoft.com/office/drawing/2014/main" id="{B7C39BF1-636F-B2BB-69D1-F2EAB056B8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99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5">
            <a:extLst>
              <a:ext uri="{FF2B5EF4-FFF2-40B4-BE49-F238E27FC236}">
                <a16:creationId xmlns:a16="http://schemas.microsoft.com/office/drawing/2014/main" id="{4E5D9A7F-4ABE-61B9-9A31-37C3B7884B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7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6">
            <a:extLst>
              <a:ext uri="{FF2B5EF4-FFF2-40B4-BE49-F238E27FC236}">
                <a16:creationId xmlns:a16="http://schemas.microsoft.com/office/drawing/2014/main" id="{EA6F1179-6C52-7519-C42D-F2951C4A2A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5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7">
            <a:extLst>
              <a:ext uri="{FF2B5EF4-FFF2-40B4-BE49-F238E27FC236}">
                <a16:creationId xmlns:a16="http://schemas.microsoft.com/office/drawing/2014/main" id="{039EDCA3-F65F-27D4-B904-59738DE9F2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9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8">
            <a:extLst>
              <a:ext uri="{FF2B5EF4-FFF2-40B4-BE49-F238E27FC236}">
                <a16:creationId xmlns:a16="http://schemas.microsoft.com/office/drawing/2014/main" id="{04145F7C-6559-2DB1-E2BD-58387D3A3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14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39">
            <a:extLst>
              <a:ext uri="{FF2B5EF4-FFF2-40B4-BE49-F238E27FC236}">
                <a16:creationId xmlns:a16="http://schemas.microsoft.com/office/drawing/2014/main" id="{0300ABD0-D47F-EBF5-DB20-07FE8CBB0F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03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0">
            <a:extLst>
              <a:ext uri="{FF2B5EF4-FFF2-40B4-BE49-F238E27FC236}">
                <a16:creationId xmlns:a16="http://schemas.microsoft.com/office/drawing/2014/main" id="{BBBDF5A5-C51B-387B-05D4-2883858214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5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1">
            <a:extLst>
              <a:ext uri="{FF2B5EF4-FFF2-40B4-BE49-F238E27FC236}">
                <a16:creationId xmlns:a16="http://schemas.microsoft.com/office/drawing/2014/main" id="{B13693D6-E6AC-A45E-F281-BBF7C3B7AE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3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2">
            <a:extLst>
              <a:ext uri="{FF2B5EF4-FFF2-40B4-BE49-F238E27FC236}">
                <a16:creationId xmlns:a16="http://schemas.microsoft.com/office/drawing/2014/main" id="{FFD38CC9-E7D3-F281-9528-385C31C9A0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18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3">
            <a:extLst>
              <a:ext uri="{FF2B5EF4-FFF2-40B4-BE49-F238E27FC236}">
                <a16:creationId xmlns:a16="http://schemas.microsoft.com/office/drawing/2014/main" id="{841DB245-4105-162B-2A5A-62EBA260E9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4">
            <a:extLst>
              <a:ext uri="{FF2B5EF4-FFF2-40B4-BE49-F238E27FC236}">
                <a16:creationId xmlns:a16="http://schemas.microsoft.com/office/drawing/2014/main" id="{6884DD6F-C621-E2D2-ADC0-9E6E65BA43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1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5">
            <a:extLst>
              <a:ext uri="{FF2B5EF4-FFF2-40B4-BE49-F238E27FC236}">
                <a16:creationId xmlns:a16="http://schemas.microsoft.com/office/drawing/2014/main" id="{B80CAE63-05EF-9B9F-AC11-837A3A9BE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6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7">
            <a:extLst>
              <a:ext uri="{FF2B5EF4-FFF2-40B4-BE49-F238E27FC236}">
                <a16:creationId xmlns:a16="http://schemas.microsoft.com/office/drawing/2014/main" id="{3EBE9C73-37E0-D977-D468-69B63A61EE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2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6">
            <a:extLst>
              <a:ext uri="{FF2B5EF4-FFF2-40B4-BE49-F238E27FC236}">
                <a16:creationId xmlns:a16="http://schemas.microsoft.com/office/drawing/2014/main" id="{8C21C93A-7F3F-B2C9-2695-21FEBE343B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5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8">
            <a:extLst>
              <a:ext uri="{FF2B5EF4-FFF2-40B4-BE49-F238E27FC236}">
                <a16:creationId xmlns:a16="http://schemas.microsoft.com/office/drawing/2014/main" id="{A9A1F64E-EFAE-9AA4-AD06-A718741A35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0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49">
            <a:extLst>
              <a:ext uri="{FF2B5EF4-FFF2-40B4-BE49-F238E27FC236}">
                <a16:creationId xmlns:a16="http://schemas.microsoft.com/office/drawing/2014/main" id="{43F4705F-9317-12B6-A35C-0667534892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72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py of LincolnAcademy_StudentLaureates_50">
            <a:extLst>
              <a:ext uri="{FF2B5EF4-FFF2-40B4-BE49-F238E27FC236}">
                <a16:creationId xmlns:a16="http://schemas.microsoft.com/office/drawing/2014/main" id="{277DAFBE-DB77-8262-BB1D-1B92C26134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5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Custom 1">
      <a:dk1>
        <a:srgbClr val="7030A0"/>
      </a:dk1>
      <a:lt1>
        <a:sysClr val="window" lastClr="FFFFFF"/>
      </a:lt1>
      <a:dk2>
        <a:srgbClr val="FF0000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34</TotalTime>
  <Words>15</Words>
  <Application>Microsoft Office PowerPoint</Application>
  <PresentationFormat>Widescreen</PresentationFormat>
  <Paragraphs>4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Century Gothic</vt:lpstr>
      <vt:lpstr>Mesh</vt:lpstr>
      <vt:lpstr>2026 Student Laureates Lincoln Academy of Illinois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peggy garrison</dc:creator>
  <cp:lastModifiedBy>peggy garrison</cp:lastModifiedBy>
  <cp:revision>3</cp:revision>
  <dcterms:created xsi:type="dcterms:W3CDTF">2026-10-15T16:48:35Z</dcterms:created>
  <dcterms:modified xsi:type="dcterms:W3CDTF">2026-10-15T17:23:10Z</dcterms:modified>
</cp:coreProperties>
</file>